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3" r:id="rId4"/>
    <p:sldId id="269" r:id="rId5"/>
    <p:sldId id="262" r:id="rId6"/>
    <p:sldId id="270" r:id="rId7"/>
    <p:sldId id="279" r:id="rId8"/>
    <p:sldId id="273" r:id="rId9"/>
    <p:sldId id="277" r:id="rId10"/>
    <p:sldId id="27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996952"/>
            <a:ext cx="4320480" cy="282088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СЕРГЕЙ НИКОЛАЕВИЧ ХУДЕКОВ</a:t>
            </a:r>
          </a:p>
        </p:txBody>
      </p:sp>
      <p:pic>
        <p:nvPicPr>
          <p:cNvPr id="1026" name="Picture 2" descr="http://www.artscroll.ru/Images/2008/m/Makovskiy%20Konstantin%20Egorovich/000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3" y="876622"/>
            <a:ext cx="3954239" cy="52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.otzovik.com/2014/05/14/1036728/img/81693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945773" cy="29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kobelew.narod.ru/other/30-06-2006/Dsc_2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295186" cy="2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917" y="33265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настоящее время площадь парка составляет 46,4 гектаров. В нем произрастает более 1 800 видов, форм и сортов древесных и кустарниковых пород. Имеет большую коллекцию сосен — 74 вида в количестве 1890 экземпляров, крупнейшие в России коллекции дубов — 66 видов и пальм — 54 вида, кипарисов, множество редких субтропических растений</a:t>
            </a:r>
            <a:r>
              <a:rPr lang="ru-RU" sz="2000" baseline="30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08912" cy="35283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9221" name="Picture 5" descr="http://img-fotki.yandex.ru/get/4125/60826755.2d1/0_9ea1b_9d2e0fc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4656"/>
            <a:ext cx="5328592" cy="35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BC0D58-17F1-462A-89EE-D5C6CECF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99" y="832612"/>
            <a:ext cx="695261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090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448978" cy="597666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Сергей Николаевич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Худеков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был человеком удивительным, невероятно ярко проявившим себя в очень многих сферах: в литературе, драматургии, литературной и театральной критике, журналистике, издательском деле, был прекрасным искусствоведом, юриспруденция была одной из сфер с которой он справился, был восхитительным предпринимателем, уникальным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растеневодом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  занимался животноводством, работал в сфере архитектуры, фито - и ландшафтного дизайна. </a:t>
            </a:r>
          </a:p>
        </p:txBody>
      </p:sp>
      <p:pic>
        <p:nvPicPr>
          <p:cNvPr id="2050" name="Picture 2" descr="https://img-fotki.yandex.ru/get/47606/355626315.6/0_148592_938b2e7a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927384" cy="51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404664"/>
            <a:ext cx="4536504" cy="387979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Он написал ряд пьес, романов, четырёхтомную «Историю танцев», несколько балетных либретто.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Балет «Баядерка» по его либретто ставится до настоящего времени во многих театрах мира.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Он автор романов "Балетный мирок", и "На скамье подсудимых", создатель и соавтор 150 пьес. </a:t>
            </a:r>
          </a:p>
          <a:p>
            <a:endParaRPr lang="ru-RU" dirty="0"/>
          </a:p>
        </p:txBody>
      </p:sp>
      <p:pic>
        <p:nvPicPr>
          <p:cNvPr id="2050" name="Picture 2" descr="http://villanella.ru/img/1000450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96345" cy="40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heredlist.com/media/database/settings/performing-art/ballet/La-Bayadere/021_la-bayadere_thered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789040"/>
            <a:ext cx="4203243" cy="26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30243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Имея доходное хозяйство в Рязанской губернии,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Худеков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приобрел в 1889 году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Даховском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посаде на южном склоне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Верещагинской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ныне Лысой, горы 50 десятин земли. К 1892 году территория с дикой растительностью была засажена, построена вилла «Надежда», названная в честь жены. Через 10 лет она превратилась в хорошо спланированный парк с богатой коллекцией растений. </a:t>
            </a:r>
          </a:p>
        </p:txBody>
      </p:sp>
      <p:pic>
        <p:nvPicPr>
          <p:cNvPr id="3074" name="Picture 2" descr="http://img-fotki.yandex.ru/get/9895/97833783.712/0_dc466_9318fdcc_X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924944"/>
            <a:ext cx="59507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52618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В СОЧИ</a:t>
            </a:r>
          </a:p>
        </p:txBody>
      </p:sp>
      <p:pic>
        <p:nvPicPr>
          <p:cNvPr id="1026" name="Picture 2" descr="C:\Users\Надежда Юрьевна\Desktop\Худеков\62b4fb68b50a0f0f241e1df16a4fe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72" y="1340768"/>
            <a:ext cx="6488773" cy="38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44522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Парк состоит из двух частей: верхней и нижней. В нижней части построен аквариум, в котором представлены обитатели Красного моря, имеется и пруд.</a:t>
            </a:r>
          </a:p>
        </p:txBody>
      </p:sp>
    </p:spTree>
    <p:extLst>
      <p:ext uri="{BB962C8B-B14F-4D97-AF65-F5344CB8AC3E}">
        <p14:creationId xmlns:p14="http://schemas.microsoft.com/office/powerpoint/2010/main" val="23927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609" y="5301208"/>
            <a:ext cx="7955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 парке созданы отдельные уголки, где компактно растут коллекции растений Кавказа, Японии, Китая, Австралии, Средиземноморья, Северной и Южной Америки.</a:t>
            </a:r>
          </a:p>
        </p:txBody>
      </p:sp>
      <p:pic>
        <p:nvPicPr>
          <p:cNvPr id="4" name="Picture 6" descr="http://samara.sovsport.ru/s/blog/f/24050.jpg?t=1372946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9" y="404664"/>
            <a:ext cx="7953753" cy="47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581128"/>
            <a:ext cx="8421256" cy="2276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Вилла «Надежда» сильно пострадала во время советской власти - это красивое здание использовалось как подсобное помещение. В 2009 году начались реставрационные работы. Реставраторы и искусствоведы воссоздавали первоначальный облик здания и интерьеров по старым фотографиям "России, которую они потеряли". Работы завершились в 2014 году.</a:t>
            </a:r>
          </a:p>
          <a:p>
            <a:endParaRPr lang="ru-RU" dirty="0"/>
          </a:p>
        </p:txBody>
      </p:sp>
      <p:pic>
        <p:nvPicPr>
          <p:cNvPr id="4" name="Picture 2" descr="http://gelins.ru/attachments/Image/107.jpg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603612" cy="34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turisticum.ru/img/sochi2015/dendrariy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13310"/>
            <a:ext cx="6146264" cy="40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Парк — важная экспериментальная база института. В нем прошли испытания редкие в лесоводческом и декоративном отношениях экзоты, которые составляют сейчас коллекции ботанических садов Прикарпатья, Средней Азии, Румынии, Чехии и многих других стран. </a:t>
            </a:r>
          </a:p>
        </p:txBody>
      </p:sp>
    </p:spTree>
    <p:extLst>
      <p:ext uri="{BB962C8B-B14F-4D97-AF65-F5344CB8AC3E}">
        <p14:creationId xmlns:p14="http://schemas.microsoft.com/office/powerpoint/2010/main" val="4379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912" y="3787006"/>
            <a:ext cx="3856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год из Дендрария отправляется более 1000 образцов семян редких растений различным учреждениям мира. Из питомников экзоты передаются и для озеленения Сочи.</a:t>
            </a:r>
          </a:p>
        </p:txBody>
      </p:sp>
      <p:pic>
        <p:nvPicPr>
          <p:cNvPr id="4" name="Picture 4" descr="https://www.tury.ru/img.php?gid=318878&amp;pid=2197153&amp;v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336"/>
            <a:ext cx="4016796" cy="30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visit.aelita.su/wp-content/gallery/dendrarij/dendrarij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99509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293</TotalTime>
  <Words>266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Courier New</vt:lpstr>
      <vt:lpstr>Times New Roman</vt:lpstr>
      <vt:lpstr>Trebuchet MS</vt:lpstr>
      <vt:lpstr>Verdana</vt:lpstr>
      <vt:lpstr>Wingdings 2</vt:lpstr>
      <vt:lpstr>Spring</vt:lpstr>
      <vt:lpstr>СЕРГЕЙ НИКОЛАЕВИЧ ХУДЕКОВ</vt:lpstr>
      <vt:lpstr>Презентация PowerPoint</vt:lpstr>
      <vt:lpstr>Презентация PowerPoint</vt:lpstr>
      <vt:lpstr>Презентация PowerPoint</vt:lpstr>
      <vt:lpstr>ПАРК В СОЧИ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НИКОЛАЕВИЧ ХУДЕКОВ</dc:title>
  <dc:creator>Надежда Юрьевна</dc:creator>
  <cp:lastModifiedBy>Ануш Нубарян</cp:lastModifiedBy>
  <cp:revision>22</cp:revision>
  <dcterms:created xsi:type="dcterms:W3CDTF">2016-09-20T11:09:59Z</dcterms:created>
  <dcterms:modified xsi:type="dcterms:W3CDTF">2022-03-31T10:12:59Z</dcterms:modified>
</cp:coreProperties>
</file>