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113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221088"/>
            <a:ext cx="7478216" cy="187220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400" dirty="0"/>
              <a:t>Хлудов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Василий </a:t>
            </a:r>
            <a:r>
              <a:rPr lang="ru-RU" sz="5400" dirty="0"/>
              <a:t>Алексеевич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208912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Юлия\Desktop\презентации\hlu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3867413" cy="50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9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85800"/>
            <a:ext cx="8208912" cy="598356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Московский предприниматель и меценат Хлудов Василий Алексеевич, став после смерти отца наследником огромного состояния, приехал на Черноморское побережье и решил потратить деньги на покупку земель и на осваивание здешних территорий. Он организовал молочную ферму на хуторе, дороги проложил, намеревался разбить виноградники в хозяйстве, построить винзавод и заняться виноделием. Расположенное рядом имение «Раздольное» в речной долине (это теперь зона «Ривьеры»), с просторной, но без прикрас, виллой «Вера» (названной именем матери и сестры), принадлежало тогда Н.Н. Мамонтову, купцу первой гильдии.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1084720"/>
            <a:ext cx="9252519" cy="2077491"/>
            <a:chOff x="841752" y="1616882"/>
            <a:chExt cx="7733829" cy="23579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41752" y="1616882"/>
              <a:ext cx="7733829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53876" y="2193267"/>
              <a:ext cx="5084703" cy="178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9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1938" y="548680"/>
            <a:ext cx="89720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Виллу окружал роскошный парк, где кроме пепельного эвкалипта росли самые разные цветы и декоративные кустарники, в питомнике произрастали редкие экзотические растения, в саду зрели лимоны и апельсины, фисташки, гранаты и миндаль, десятки ягодных сортов, даже арбузы с дынями прижились. Это имение в 1883 и купил В. Хлудов, расширив за счет новых земель свои владения. Став собственником большого земельного участка в окрестностях Сочи (в прошлом посада </a:t>
            </a:r>
            <a:r>
              <a:rPr lang="ru-RU" dirty="0" err="1"/>
              <a:t>Даховский</a:t>
            </a:r>
            <a:r>
              <a:rPr lang="ru-RU" dirty="0"/>
              <a:t>), коммерсант и обосновался здесь.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938" y="4856386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C:\Users\Юлия\Desktop\презентации\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34" y="2377381"/>
            <a:ext cx="6120680" cy="38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1084720"/>
            <a:ext cx="9252519" cy="2077491"/>
            <a:chOff x="841752" y="1616882"/>
            <a:chExt cx="7733829" cy="23579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41752" y="1616882"/>
              <a:ext cx="7733829" cy="115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53876" y="2193267"/>
              <a:ext cx="5084703" cy="178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9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pic>
        <p:nvPicPr>
          <p:cNvPr id="3074" name="Picture 2" descr="C:\Users\Юлия\Desktop\презентации\9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371926"/>
            <a:ext cx="5989704" cy="40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91521" y="1951832"/>
            <a:ext cx="3175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Бананы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Хлудовском</a:t>
            </a:r>
            <a:r>
              <a:rPr lang="ru-RU" dirty="0" smtClean="0"/>
              <a:t> парке.</a:t>
            </a:r>
          </a:p>
          <a:p>
            <a:r>
              <a:rPr lang="ru-RU" dirty="0" smtClean="0"/>
              <a:t> 1917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585" y="4437112"/>
            <a:ext cx="7560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Планов было громадьё, но надежды его не оправдались: гранаты не успевали созреть в срок, виноградники вымерзли, вино не соответствовало принятым стандартам. Из-за нескольких предприятий, потерпевших фиаско, в 1901 с дачей и приусадебным парком пришлось распрощаться, продав по частям раздробленные на участки владения, да значительно дешевле, чем обошлась покупка земли с ее обустройством.</a:t>
            </a:r>
          </a:p>
        </p:txBody>
      </p:sp>
    </p:spTree>
    <p:extLst>
      <p:ext uri="{BB962C8B-B14F-4D97-AF65-F5344CB8AC3E}">
        <p14:creationId xmlns:p14="http://schemas.microsoft.com/office/powerpoint/2010/main" val="2224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50224" cy="5623520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Большинство </a:t>
            </a:r>
            <a:r>
              <a:rPr lang="ru-RU" dirty="0"/>
              <a:t>наделов Хлудова стало собственностью Министерства земледелия и госимуществ, возглавляемое на тот момент статс-секретарем А.С. Ермоловым, которого считают основателем города Сочи как всероссийской здравницы</a:t>
            </a:r>
            <a:r>
              <a:rPr lang="ru-RU" dirty="0" smtClean="0"/>
              <a:t>.</a:t>
            </a:r>
          </a:p>
          <a:p>
            <a:r>
              <a:rPr lang="ru-RU" dirty="0"/>
              <a:t>После него, фигуры в развитии побережья Кавказа исторически значимой, здесь поселился губернский секретарь Г. </a:t>
            </a:r>
            <a:r>
              <a:rPr lang="ru-RU" dirty="0" err="1"/>
              <a:t>Золин</a:t>
            </a:r>
            <a:r>
              <a:rPr lang="ru-RU" dirty="0"/>
              <a:t>, купивший на торгах дом с землей за 42 000 рублей. А с 1909 хозяйкой этого приобретения стала его жена, Марья Фёдоровна </a:t>
            </a:r>
            <a:r>
              <a:rPr lang="ru-RU" dirty="0" err="1"/>
              <a:t>Золина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20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6336704" cy="702408"/>
          </a:xfrm>
        </p:spPr>
        <p:txBody>
          <a:bodyPr>
            <a:normAutofit/>
          </a:bodyPr>
          <a:lstStyle/>
          <a:p>
            <a:r>
              <a:rPr lang="ru-RU" sz="3100" dirty="0" err="1"/>
              <a:t>Хлудовский</a:t>
            </a:r>
            <a:r>
              <a:rPr lang="ru-RU" sz="3100" dirty="0"/>
              <a:t> парк до </a:t>
            </a:r>
            <a:r>
              <a:rPr lang="ru-RU" sz="3100" dirty="0" smtClean="0"/>
              <a:t>революции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Юлия\Desktop\презентации\dacha-hludova-800x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7934"/>
            <a:ext cx="762000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25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6166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Судьба бывшей </a:t>
            </a:r>
            <a:r>
              <a:rPr lang="ru-RU" dirty="0" err="1"/>
              <a:t>Хлудовской</a:t>
            </a:r>
            <a:r>
              <a:rPr lang="ru-RU" dirty="0"/>
              <a:t> дачи после революции не многим отличается от участи большинства строений богатых и родовитых граждан Империи, окруженных садами и парками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Национализированную </a:t>
            </a:r>
            <a:r>
              <a:rPr lang="ru-RU" dirty="0"/>
              <a:t>постройку с 1920 года занимало сочинское управление курортов, потом здесь был медпункт, в период 1941-1947 в ветшающем доме базировался Штаб батальона истребителей, а позже опять заработала поликлиника. После череды владельцев, каждый раз менявших назначение постройки, дом опустел, фрески и декоративное убранство в нём полностью пришли в негодность, и за 20 последующих лет бывшая дача Хлудова В.А. почти превратилась в руины.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27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65104"/>
            <a:ext cx="345638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Руины дома 2008 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Юлия\Desktop\презентации\2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608148" cy="34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ия\Desktop\презентации\dsc9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039"/>
            <a:ext cx="4118096" cy="27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8098" y="53077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Постройка 2010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346" y="54923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Сейчас </a:t>
            </a:r>
            <a:r>
              <a:rPr lang="ru-RU" dirty="0"/>
              <a:t>это здание занимает пятизвездочный бутик-отель «Усадьба Хлудова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509120"/>
            <a:ext cx="8352928" cy="17910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Неподалеку владельцу бывшей здесь дачи В.А. Хлудову, представителю промышленной династии и почётному гражданину города Сочи, 1 мая 2004 года установлен бюст, а основанный им </a:t>
            </a:r>
            <a:r>
              <a:rPr lang="ru-RU" dirty="0" err="1"/>
              <a:t>Хлудовский</a:t>
            </a:r>
            <a:r>
              <a:rPr lang="ru-RU" dirty="0"/>
              <a:t> парк, при Советской власти называемый «парком </a:t>
            </a:r>
            <a:r>
              <a:rPr lang="ru-RU" dirty="0" err="1"/>
              <a:t>КУРУПРа</a:t>
            </a:r>
            <a:r>
              <a:rPr lang="ru-RU" dirty="0"/>
              <a:t>», в 1937 переименовали в «Ривьеру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 descr="C:\Users\Юлия\Desktop\презентации\dsc9225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24" y="561096"/>
            <a:ext cx="5760640" cy="38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21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</TotalTime>
  <Words>490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  Хлудов  Василий Алексеевич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Хлудовский парк до революции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Хлудов  Василий Алексеевич</dc:title>
  <dc:creator>Ануш</dc:creator>
  <cp:lastModifiedBy>Юлия</cp:lastModifiedBy>
  <cp:revision>4</cp:revision>
  <dcterms:created xsi:type="dcterms:W3CDTF">2022-03-21T07:15:34Z</dcterms:created>
  <dcterms:modified xsi:type="dcterms:W3CDTF">2022-03-21T08:55:22Z</dcterms:modified>
</cp:coreProperties>
</file>