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9" r:id="rId15"/>
    <p:sldId id="270" r:id="rId16"/>
    <p:sldId id="271" r:id="rId17"/>
    <p:sldId id="272" r:id="rId18"/>
    <p:sldId id="280" r:id="rId19"/>
    <p:sldId id="274" r:id="rId20"/>
    <p:sldId id="281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31683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6000" b="1" dirty="0" smtClean="0">
                <a:latin typeface="Bookman Old Style" pitchFamily="18" charset="0"/>
              </a:rPr>
              <a:t/>
            </a:r>
            <a:br>
              <a:rPr lang="ru-RU" sz="6000" b="1" dirty="0" smtClean="0">
                <a:latin typeface="Bookman Old Style" pitchFamily="18" charset="0"/>
              </a:rPr>
            </a:br>
            <a:r>
              <a:rPr lang="ru-RU" sz="6000" b="1" dirty="0">
                <a:latin typeface="Bookman Old Style" pitchFamily="18" charset="0"/>
              </a:rPr>
              <a:t/>
            </a:r>
            <a:br>
              <a:rPr lang="ru-RU" sz="6000" b="1" dirty="0">
                <a:latin typeface="Bookman Old Style" pitchFamily="18" charset="0"/>
              </a:rPr>
            </a:br>
            <a:r>
              <a:rPr lang="ru-RU" sz="6000" b="1" dirty="0" smtClean="0">
                <a:latin typeface="Bookman Old Style" pitchFamily="18" charset="0"/>
              </a:rPr>
              <a:t>Жизнь и деятельность</a:t>
            </a:r>
            <a:br>
              <a:rPr lang="ru-RU" sz="6000" b="1" dirty="0" smtClean="0">
                <a:latin typeface="Bookman Old Style" pitchFamily="18" charset="0"/>
              </a:rPr>
            </a:br>
            <a:r>
              <a:rPr lang="ru-RU" sz="6000" b="1" dirty="0" smtClean="0">
                <a:latin typeface="Bookman Old Style" pitchFamily="18" charset="0"/>
              </a:rPr>
              <a:t>Сергея Юрьевича Соколова</a:t>
            </a:r>
            <a:r>
              <a:rPr lang="ru-RU" sz="6000" dirty="0">
                <a:latin typeface="Bookman Old Style" pitchFamily="18" charset="0"/>
              </a:rPr>
              <a:t/>
            </a:r>
            <a:br>
              <a:rPr lang="ru-RU" sz="6000" dirty="0">
                <a:latin typeface="Bookman Old Style" pitchFamily="18" charset="0"/>
              </a:rPr>
            </a:br>
            <a:r>
              <a:rPr lang="ru-RU" sz="6000" dirty="0" smtClean="0">
                <a:latin typeface="Bookman Old Style" pitchFamily="18" charset="0"/>
              </a:rPr>
              <a:t/>
            </a:r>
            <a:br>
              <a:rPr lang="ru-RU" sz="6000" dirty="0" smtClean="0">
                <a:latin typeface="Bookman Old Style" pitchFamily="18" charset="0"/>
              </a:rPr>
            </a:br>
            <a:endParaRPr lang="ru-RU" sz="6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36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050" y="548680"/>
            <a:ext cx="5111750" cy="55446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48680"/>
            <a:ext cx="3008313" cy="557748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>
                <a:latin typeface="Bookman Old Style" pitchFamily="18" charset="0"/>
              </a:rPr>
              <a:t>    В </a:t>
            </a:r>
            <a:r>
              <a:rPr lang="ru-RU" sz="2000" dirty="0" smtClean="0">
                <a:latin typeface="Bookman Old Style" pitchFamily="18" charset="0"/>
              </a:rPr>
              <a:t>1934 г. была принята </a:t>
            </a:r>
            <a:r>
              <a:rPr lang="ru-RU" sz="2000" dirty="0" err="1" smtClean="0">
                <a:latin typeface="Bookman Old Style" pitchFamily="18" charset="0"/>
              </a:rPr>
              <a:t>обще-государственная</a:t>
            </a:r>
            <a:r>
              <a:rPr lang="ru-RU" sz="2000" dirty="0" smtClean="0">
                <a:latin typeface="Bookman Old Style" pitchFamily="18" charset="0"/>
              </a:rPr>
              <a:t>   </a:t>
            </a:r>
            <a:r>
              <a:rPr lang="ru-RU" sz="2000" dirty="0" smtClean="0">
                <a:latin typeface="Bookman Old Style" pitchFamily="18" charset="0"/>
              </a:rPr>
              <a:t>программа, направленная на борьбу с малярией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Bookman Old Style" pitchFamily="18" charset="0"/>
              </a:rPr>
              <a:t>сооружены бетонные набережные впадающих в Чёрное море рек,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Bookman Old Style" pitchFamily="18" charset="0"/>
              </a:rPr>
              <a:t> осушены старые русла и лужи,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Bookman Old Style" pitchFamily="18" charset="0"/>
              </a:rPr>
              <a:t>проведены водопровод и канализация.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Bookman Old Style" pitchFamily="18" charset="0"/>
              </a:rPr>
              <a:t> Расширен штат противомалярийной станции</a:t>
            </a: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476672"/>
            <a:ext cx="2448272" cy="56366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prstClr val="black"/>
                </a:solidFill>
                <a:latin typeface="Bookman Old Style" pitchFamily="18" charset="0"/>
                <a:ea typeface="+mn-ea"/>
                <a:cs typeface="Times New Roman" panose="02020603050405020304" pitchFamily="18" charset="0"/>
              </a:rPr>
              <a:t>             Гамбузия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5" name="Содержимое 4" descr="umnayarubka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268760"/>
            <a:ext cx="4248472" cy="30243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052736"/>
            <a:ext cx="3528392" cy="2808312"/>
          </a:xfrm>
        </p:spPr>
        <p:txBody>
          <a:bodyPr>
            <a:noAutofit/>
          </a:bodyPr>
          <a:lstStyle/>
          <a:p>
            <a:pPr indent="266700" algn="just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этому времени С.Ю. Соколов нашел и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борьбы с личинками   комара:   заселение   водоемов   рыбками гамбузией,  которая весьма эффективно очищала водоёмы от личинок комаров.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869160"/>
            <a:ext cx="7848872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algn="just">
              <a:lnSpc>
                <a:spcPct val="150000"/>
              </a:lnSpc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С.Ю. Соколов сохранил привезенную гамбузию, увеличил её численность, регулярно проводил заселение водоёмов Сочи рыбками.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3008313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836712"/>
            <a:ext cx="3466728" cy="528945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Bookman Old Style" pitchFamily="18" charset="0"/>
                <a:cs typeface="Times New Roman" panose="02020603050405020304" pitchFamily="18" charset="0"/>
              </a:rPr>
              <a:t>Юные экологи продолжают дело, начатое С.Ю. Соколовым: </a:t>
            </a:r>
          </a:p>
          <a:p>
            <a:pPr algn="ctr"/>
            <a:r>
              <a:rPr lang="ru-RU" sz="3200" b="1" dirty="0" smtClean="0">
                <a:latin typeface="Bookman Old Style" pitchFamily="18" charset="0"/>
                <a:cs typeface="Times New Roman" panose="02020603050405020304" pitchFamily="18" charset="0"/>
              </a:rPr>
              <a:t>ребята заселяют водоем гамбузией</a:t>
            </a:r>
            <a:endParaRPr lang="ru-RU" sz="3200" b="1" dirty="0"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698"/>
          <a:stretch>
            <a:fillRect/>
          </a:stretch>
        </p:blipFill>
        <p:spPr>
          <a:xfrm>
            <a:off x="4211960" y="1340768"/>
            <a:ext cx="4309318" cy="3833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188640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Эвкалипт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eucaliptus-leav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412776"/>
            <a:ext cx="4751710" cy="43204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340768"/>
            <a:ext cx="3168352" cy="4691063"/>
          </a:xfrm>
        </p:spPr>
        <p:txBody>
          <a:bodyPr>
            <a:noAutofit/>
          </a:bodyPr>
          <a:lstStyle/>
          <a:p>
            <a:pPr indent="45085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высажи-вались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эвкалипты.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Эвкалиптам для развития требовалось много воды, и при высаживании их возле болота они начинали очень быстро впитывать всю воду и со временем осушали водоем.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96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0922" y="476672"/>
            <a:ext cx="3860006" cy="564949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80728"/>
            <a:ext cx="3394720" cy="514543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«Недалеко то время, когда «слава» о малярийности Черноморского побережья отойдет в область преданий»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Ю. Соколов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127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836713"/>
            <a:ext cx="5111750" cy="48965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76672"/>
            <a:ext cx="3008313" cy="5649491"/>
          </a:xfrm>
        </p:spPr>
        <p:txBody>
          <a:bodyPr>
            <a:normAutofit/>
          </a:bodyPr>
          <a:lstStyle/>
          <a:p>
            <a:pPr algn="just"/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«Товарищи депутаты, я рад доложить  вам, что за прошедший год не было ни одного заболевания малярией!»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С.Ю. Соколов,            06.12.1956, заседание сессии городского Совета города Сочи</a:t>
            </a:r>
          </a:p>
          <a:p>
            <a:pPr algn="just"/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«Когда прозвучали эти слова, несколько секунд в зале стояла полная тишина. Люди осознавали всю важность и значимость заявления. После чего весь зал встал и горячо зааплодировал».                                                        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В.А.Воронков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onoured_Doctor_of_RSFSR_sig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476672"/>
            <a:ext cx="3312368" cy="57606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404664"/>
            <a:ext cx="4104456" cy="5976664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 долголетнюю работу по борьбе с малярией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Ю. Соколову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присвоены звания «Отличник здравоохранения»,  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«Заслуженный врач РСФСР», он награжден орденом Трудового Красного знамени, орденом Ленина, многочисленными медалями. 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Самой же большой наградой, по словам самого врача, стал для него факт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превращения черноморского побережья в настоящий курорт.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это, конечно же, его первостепенная заслуга.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273050"/>
            <a:ext cx="3672407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3008313" cy="586551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Юрьевич Соколов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умер в 1964 г. </a:t>
            </a: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Похоронен на кладбище Центрального района г. Сочи.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120680"/>
          </a:xfrm>
        </p:spPr>
        <p:txBody>
          <a:bodyPr>
            <a:normAutofit/>
          </a:bodyPr>
          <a:lstStyle/>
          <a:p>
            <a:r>
              <a:rPr lang="ru-RU" sz="3500" dirty="0">
                <a:latin typeface="Bookman Old Style" pitchFamily="18" charset="0"/>
              </a:rPr>
              <a:t>В </a:t>
            </a:r>
            <a:r>
              <a:rPr lang="ru-RU" sz="3500" dirty="0" smtClean="0">
                <a:latin typeface="Bookman Old Style" pitchFamily="18" charset="0"/>
              </a:rPr>
              <a:t>1964 году на здании гостиницы "Приморская</a:t>
            </a:r>
            <a:r>
              <a:rPr lang="ru-RU" sz="3500" dirty="0">
                <a:latin typeface="Bookman Old Style" pitchFamily="18" charset="0"/>
              </a:rPr>
              <a:t>" была установлена мемориальная доска с надписью: "Улица названа в честь заслуженного врача РСФСР </a:t>
            </a:r>
            <a:r>
              <a:rPr lang="ru-RU" sz="3500" dirty="0" smtClean="0">
                <a:latin typeface="Bookman Old Style" pitchFamily="18" charset="0"/>
              </a:rPr>
              <a:t/>
            </a:r>
            <a:br>
              <a:rPr lang="ru-RU" sz="3500" dirty="0" smtClean="0">
                <a:latin typeface="Bookman Old Style" pitchFamily="18" charset="0"/>
              </a:rPr>
            </a:br>
            <a:r>
              <a:rPr lang="ru-RU" sz="3500" dirty="0" smtClean="0">
                <a:latin typeface="Bookman Old Style" pitchFamily="18" charset="0"/>
              </a:rPr>
              <a:t>Соколова </a:t>
            </a:r>
            <a:r>
              <a:rPr lang="ru-RU" sz="3500" dirty="0">
                <a:latin typeface="Bookman Old Style" pitchFamily="18" charset="0"/>
              </a:rPr>
              <a:t>С.Ю., 1875-1964. Под его руководством полностью ликвидирована малярия на Черноморском побережье Кавказа".</a:t>
            </a:r>
            <a:br>
              <a:rPr lang="ru-RU" sz="3500" dirty="0">
                <a:latin typeface="Bookman Old Style" pitchFamily="18" charset="0"/>
              </a:rPr>
            </a:br>
            <a:endParaRPr lang="ru-RU" sz="35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27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96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908720"/>
            <a:ext cx="3456384" cy="5267127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 1987г. в городской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санэпидемстанции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была комната-музей "Лаборатория противомалярийной станции".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материалы этой комнаты переданы в Музей Истории г. Сочи.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80728"/>
            <a:ext cx="4680519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-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114" t="1190" r="3480" b="3571"/>
          <a:stretch>
            <a:fillRect/>
          </a:stretch>
        </p:blipFill>
        <p:spPr>
          <a:xfrm>
            <a:off x="4139952" y="476672"/>
            <a:ext cx="4320480" cy="57606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548680"/>
            <a:ext cx="3456384" cy="576063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Bookman Old Style" pitchFamily="18" charset="0"/>
              </a:rPr>
              <a:t>Сергей Юрьевич Соколов </a:t>
            </a:r>
          </a:p>
          <a:p>
            <a:pPr algn="ctr"/>
            <a:r>
              <a:rPr lang="ru-RU" sz="2400" dirty="0" smtClean="0">
                <a:latin typeface="Bookman Old Style" pitchFamily="18" charset="0"/>
              </a:rPr>
              <a:t>(1875-1964) </a:t>
            </a:r>
          </a:p>
          <a:p>
            <a:pPr algn="just"/>
            <a:r>
              <a:rPr lang="ru-RU" sz="2400" dirty="0">
                <a:latin typeface="Bookman Old Style" pitchFamily="18" charset="0"/>
              </a:rPr>
              <a:t>З</a:t>
            </a:r>
            <a:r>
              <a:rPr lang="ru-RU" sz="2400" dirty="0" smtClean="0">
                <a:latin typeface="Bookman Old Style" pitchFamily="18" charset="0"/>
              </a:rPr>
              <a:t>аслуженный врач РСФСР, бактериолог-маляриолог</a:t>
            </a:r>
            <a:r>
              <a:rPr lang="ru-RU" sz="2400" dirty="0">
                <a:latin typeface="Bookman Old Style" pitchFamily="18" charset="0"/>
              </a:rPr>
              <a:t>.</a:t>
            </a:r>
            <a:r>
              <a:rPr lang="ru-RU" sz="2400" dirty="0" smtClean="0">
                <a:latin typeface="Bookman Old Style" pitchFamily="18" charset="0"/>
              </a:rPr>
              <a:t> С его именем связано полное искоренение малярии в городе Сочи.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4077072"/>
            <a:ext cx="8064896" cy="2520280"/>
          </a:xfrm>
        </p:spPr>
        <p:txBody>
          <a:bodyPr>
            <a:noAutofit/>
          </a:bodyPr>
          <a:lstStyle/>
          <a:p>
            <a:pPr indent="2667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мая 2011 года у здания противомалярийной станции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памятник  Сергею Юрьевичу Соколову. </a:t>
            </a:r>
          </a:p>
          <a:p>
            <a:pPr indent="2667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лет жизни этот человек посвятил этому городу, этой стране», — сказал в своем торжественном выступлении на открытии памятника мэр Сочи Анатолий Николаевич Пахомов. 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64"/>
          <a:stretch>
            <a:fillRect/>
          </a:stretch>
        </p:blipFill>
        <p:spPr>
          <a:xfrm>
            <a:off x="2051719" y="332656"/>
            <a:ext cx="5440245" cy="3672408"/>
          </a:xfrm>
        </p:spPr>
      </p:pic>
    </p:spTree>
    <p:extLst>
      <p:ext uri="{BB962C8B-B14F-4D97-AF65-F5344CB8AC3E}">
        <p14:creationId xmlns:p14="http://schemas.microsoft.com/office/powerpoint/2010/main" xmlns="" val="27146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Bookman Old Style" pitchFamily="18" charset="0"/>
              </a:rPr>
              <a:t>Время идет, все меньше остается людей, лично знавших С.Ю. Соколова. Ваша задача, ребята, сохранить память об этом удивительном человеке и передать её следующему поколению.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04864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Спасибо за внимание.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itchFamily="18" charset="0"/>
              </a:rPr>
              <a:t>Сочинская противомалярийная станция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700808"/>
            <a:ext cx="4038600" cy="4320480"/>
          </a:xfrm>
        </p:spPr>
      </p:pic>
      <p:pic>
        <p:nvPicPr>
          <p:cNvPr id="5" name="Содержимое 6" descr="45930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199" y="1700808"/>
            <a:ext cx="4136407" cy="4392488"/>
          </a:xfrm>
        </p:spPr>
      </p:pic>
    </p:spTree>
    <p:extLst>
      <p:ext uri="{BB962C8B-B14F-4D97-AF65-F5344CB8AC3E}">
        <p14:creationId xmlns:p14="http://schemas.microsoft.com/office/powerpoint/2010/main" xmlns="" val="382323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3394720" cy="1728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Сочинской противомалярийной станции в далекие тридцатые годы прошлого века 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8275" y="476672"/>
            <a:ext cx="4305300" cy="56886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5132"/>
            <a:ext cx="3394720" cy="4582220"/>
          </a:xfrm>
        </p:spPr>
        <p:txBody>
          <a:bodyPr>
            <a:normAutofit/>
          </a:bodyPr>
          <a:lstStyle/>
          <a:p>
            <a:pPr indent="173038"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время на Черноморском побережье Кавказа свирепствовала малярия.</a:t>
            </a:r>
          </a:p>
          <a:p>
            <a:pPr indent="173038"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С.Ю. Соколов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поставил перед собой и своим небольшим коллективом сложную задачу: не только выявление больных, их лечение и строгий учет, но и ликвидацию причины заболевания.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187624" y="1675548"/>
            <a:ext cx="2520280" cy="3132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	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три  десятилетия упорной работы была создана эффективная система искоренения малярии на побережье. </a:t>
            </a:r>
          </a:p>
          <a:p>
            <a:pPr marL="0" indent="0" algn="ctr">
              <a:buNone/>
            </a:pPr>
            <a:r>
              <a:rPr lang="ru-RU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етоды борьбы с малярией</a:t>
            </a:r>
          </a:p>
          <a:p>
            <a:pPr marL="0" indent="0" algn="ctr">
              <a:buNone/>
            </a:pP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иологические                   химические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физические             </a:t>
            </a:r>
          </a:p>
          <a:p>
            <a:pPr marL="0" indent="0" algn="just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медикаментозное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</a:p>
          <a:p>
            <a:pPr marL="0" indent="0" algn="just">
              <a:buNone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187624" y="3408953"/>
            <a:ext cx="484632" cy="704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7055711" y="3356992"/>
            <a:ext cx="484632" cy="7560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3744579" y="3431468"/>
            <a:ext cx="484632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5242105" y="3356992"/>
            <a:ext cx="484632" cy="22322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15200" cy="70767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Bookman Old Style" pitchFamily="18" charset="0"/>
              </a:rPr>
              <a:t>Медикаментозное  </a:t>
            </a:r>
            <a:r>
              <a:rPr lang="ru-RU" sz="3200" dirty="0" smtClean="0">
                <a:latin typeface="Bookman Old Style" pitchFamily="18" charset="0"/>
              </a:rPr>
              <a:t>лечение 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indent="2667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лечению велась на 13     пунктах противомалярийной станции. </a:t>
            </a:r>
          </a:p>
          <a:p>
            <a:pPr indent="2667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Соколову удалось добиться отмены платы за лечение от малярии. Населению  стали раздавать листовки,  в  которых  призывали приходить лечиться на противомалярийные станции бесплатно.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Содержимое 8" descr="Zdravi_34090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8621"/>
          <a:stretch>
            <a:fillRect/>
          </a:stretch>
        </p:blipFill>
        <p:spPr>
          <a:xfrm>
            <a:off x="3563888" y="1556792"/>
            <a:ext cx="5111750" cy="3816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6696744" cy="454372"/>
          </a:xfrm>
        </p:spPr>
        <p:txBody>
          <a:bodyPr>
            <a:noAutofit/>
          </a:bodyPr>
          <a:lstStyle/>
          <a:p>
            <a:r>
              <a:rPr lang="ru-RU" sz="3200" dirty="0">
                <a:latin typeface="Bookman Old Style" pitchFamily="18" charset="0"/>
                <a:cs typeface="Times New Roman" panose="02020603050405020304" pitchFamily="18" charset="0"/>
              </a:rPr>
              <a:t>Физические  </a:t>
            </a:r>
            <a:r>
              <a:rPr lang="ru-RU" sz="3200" dirty="0" smtClean="0">
                <a:latin typeface="Bookman Old Style" pitchFamily="18" charset="0"/>
                <a:cs typeface="Times New Roman" panose="02020603050405020304" pitchFamily="18" charset="0"/>
              </a:rPr>
              <a:t>методы</a:t>
            </a:r>
            <a:endParaRPr lang="ru-RU" sz="3200" dirty="0"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main11774338_b1c21e4888991bd2011bbecdbdbe0e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321842"/>
            <a:ext cx="5389438" cy="448342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887128"/>
            <a:ext cx="3008313" cy="4239035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сушение луж </a:t>
            </a: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водоемов  </a:t>
            </a: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Нефтевание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покрытие водной поверхности нефтью, бензином или керосином, чтобы погибали личинки комаров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827584" y="90872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2843808" y="908720"/>
            <a:ext cx="484632" cy="2016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560840" cy="58598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Bookman Old Style" pitchFamily="18" charset="0"/>
                <a:cs typeface="Times New Roman" panose="02020603050405020304" pitchFamily="18" charset="0"/>
              </a:rPr>
              <a:t>К</a:t>
            </a:r>
            <a:r>
              <a:rPr lang="ru-RU" sz="3200" spc="5" dirty="0" smtClean="0">
                <a:solidFill>
                  <a:srgbClr val="000000"/>
                </a:solidFill>
                <a:latin typeface="Bookman Old Style" pitchFamily="18" charset="0"/>
                <a:ea typeface="Times New Roman"/>
                <a:cs typeface="Times New Roman" panose="02020603050405020304" pitchFamily="18" charset="0"/>
              </a:rPr>
              <a:t>омар </a:t>
            </a:r>
            <a:r>
              <a:rPr lang="ru-RU" sz="3200" spc="-10" dirty="0">
                <a:solidFill>
                  <a:srgbClr val="000000"/>
                </a:solidFill>
                <a:latin typeface="Bookman Old Style" pitchFamily="18" charset="0"/>
                <a:ea typeface="Times New Roman"/>
                <a:cs typeface="Times New Roman" panose="02020603050405020304" pitchFamily="18" charset="0"/>
              </a:rPr>
              <a:t>вида «анофелес» (</a:t>
            </a:r>
            <a:r>
              <a:rPr lang="ru-RU" sz="3200" spc="-10" dirty="0" smtClean="0">
                <a:solidFill>
                  <a:srgbClr val="000000"/>
                </a:solidFill>
                <a:latin typeface="Bookman Old Style" pitchFamily="18" charset="0"/>
                <a:ea typeface="Times New Roman"/>
                <a:cs typeface="Times New Roman" panose="02020603050405020304" pitchFamily="18" charset="0"/>
              </a:rPr>
              <a:t>малярийный)</a:t>
            </a:r>
            <a:r>
              <a:rPr lang="ru-RU" sz="3200" spc="5" dirty="0" smtClean="0">
                <a:solidFill>
                  <a:srgbClr val="000000"/>
                </a:solidFill>
                <a:latin typeface="Bookman Old Style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3200" dirty="0"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1435100"/>
            <a:ext cx="3600400" cy="4691063"/>
          </a:xfrm>
        </p:spPr>
        <p:txBody>
          <a:bodyPr>
            <a:normAutofit lnSpcReduction="10000"/>
          </a:bodyPr>
          <a:lstStyle/>
          <a:p>
            <a:pPr indent="358775" algn="just"/>
            <a:r>
              <a:rPr lang="ru-RU" sz="2400" spc="-25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 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</a:rPr>
              <a:t>комара анофелес </a:t>
            </a:r>
            <a:r>
              <a:rPr lang="ru-RU" sz="2400" spc="-25" dirty="0" smtClean="0">
                <a:solidFill>
                  <a:srgbClr val="000000"/>
                </a:solidFill>
                <a:latin typeface="Times New Roman"/>
                <a:ea typeface="Times New Roman"/>
              </a:rPr>
              <a:t>щупальца  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</a:rPr>
              <a:t>одинаковой длины с хоботком, хоботок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направлен по линии туловища, крылья пятнистые, его тело при посадке составляет с 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</a:rPr>
              <a:t>поверхностью угол 90 градусов, он сидит на четырех передних лапках, две другие свободно </a:t>
            </a:r>
            <a:r>
              <a:rPr lang="ru-RU" sz="2400" spc="25" dirty="0">
                <a:solidFill>
                  <a:srgbClr val="000000"/>
                </a:solidFill>
                <a:latin typeface="Times New Roman"/>
                <a:ea typeface="Times New Roman"/>
              </a:rPr>
              <a:t>располагаются по бокам </a:t>
            </a:r>
            <a:r>
              <a:rPr lang="ru-RU" sz="2400" spc="25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тела.</a:t>
            </a:r>
            <a:endParaRPr lang="ru-RU" sz="2400" dirty="0"/>
          </a:p>
        </p:txBody>
      </p:sp>
      <p:pic>
        <p:nvPicPr>
          <p:cNvPr id="5" name="Содержимое 4" descr="Малирийный комар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104456" cy="446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15200" cy="707678"/>
          </a:xfrm>
        </p:spPr>
        <p:txBody>
          <a:bodyPr/>
          <a:lstStyle/>
          <a:p>
            <a:pPr algn="ctr"/>
            <a:r>
              <a:rPr lang="ru-RU" sz="3200" dirty="0" smtClean="0">
                <a:latin typeface="Bookman Old Style" pitchFamily="18" charset="0"/>
              </a:rPr>
              <a:t>Химические методы 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5" name="Содержимое 4" descr="vid-rasfasovki-mednogo-kuporos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484784"/>
            <a:ext cx="4680520" cy="48278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692696"/>
            <a:ext cx="3008313" cy="5544616"/>
          </a:xfrm>
        </p:spPr>
        <p:txBody>
          <a:bodyPr>
            <a:normAutofit/>
          </a:bodyPr>
          <a:lstStyle/>
          <a:p>
            <a:pPr algn="ctr"/>
            <a:endParaRPr lang="ru-RU" sz="2800" dirty="0" smtClean="0">
              <a:latin typeface="Bookman Old Style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Bookman Old Style" pitchFamily="18" charset="0"/>
              </a:rPr>
              <a:t>Регулярное опыление зеленых массивов раствором на основе медного </a:t>
            </a:r>
            <a:r>
              <a:rPr lang="ru-RU" sz="2800" dirty="0" smtClean="0">
                <a:latin typeface="Bookman Old Style" pitchFamily="18" charset="0"/>
              </a:rPr>
              <a:t>купороса.</a:t>
            </a:r>
            <a:endParaRPr lang="ru-RU" sz="28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501</Words>
  <Application>Microsoft Office PowerPoint</Application>
  <PresentationFormat>Экран (4:3)</PresentationFormat>
  <Paragraphs>60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Жизнь и деятельность Сергея Юрьевича Соколова  </vt:lpstr>
      <vt:lpstr>Слайд 2</vt:lpstr>
      <vt:lpstr>Сочинская противомалярийная станция</vt:lpstr>
      <vt:lpstr>    Коллектив Сочинской противомалярийной станции в далекие тридцатые годы прошлого века  </vt:lpstr>
      <vt:lpstr>Слайд 5</vt:lpstr>
      <vt:lpstr>Медикаментозное  лечение </vt:lpstr>
      <vt:lpstr>Физические  методы</vt:lpstr>
      <vt:lpstr>Комар вида «анофелес» (малярийный) </vt:lpstr>
      <vt:lpstr>Химические методы </vt:lpstr>
      <vt:lpstr>Слайд 10</vt:lpstr>
      <vt:lpstr>             Гамбузия</vt:lpstr>
      <vt:lpstr>Слайд 12</vt:lpstr>
      <vt:lpstr>Эвкалипт</vt:lpstr>
      <vt:lpstr>Слайд 14</vt:lpstr>
      <vt:lpstr>Слайд 15</vt:lpstr>
      <vt:lpstr>Слайд 16</vt:lpstr>
      <vt:lpstr>Слайд 17</vt:lpstr>
      <vt:lpstr>В 1964 году на здании гостиницы "Приморская" была установлена мемориальная доска с надписью: "Улица названа в честь заслуженного врача РСФСР  Соколова С.Ю., 1875-1964. Под его руководством полностью ликвидирована малярия на Черноморском побережье Кавказа". </vt:lpstr>
      <vt:lpstr>Слайд 19</vt:lpstr>
      <vt:lpstr>Слайд 20</vt:lpstr>
      <vt:lpstr>Время идет, все меньше остается людей, лично знавших С.Ю. Соколова. Ваша задача, ребята, сохранить память об этом удивительном человеке и передать её следующему поколению.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Phantom Chibi</dc:creator>
  <cp:lastModifiedBy>Admin</cp:lastModifiedBy>
  <cp:revision>38</cp:revision>
  <dcterms:created xsi:type="dcterms:W3CDTF">2015-06-07T15:28:00Z</dcterms:created>
  <dcterms:modified xsi:type="dcterms:W3CDTF">2017-12-04T06:57:45Z</dcterms:modified>
</cp:coreProperties>
</file>